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F07C1D"/>
    <a:srgbClr val="3DD84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7AC3CCA-C797-4891-BE02-D94E43425B78}" styleName="Style moyen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>
        <p:scale>
          <a:sx n="150" d="100"/>
          <a:sy n="150" d="100"/>
        </p:scale>
        <p:origin x="1208" y="241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7B199E-F126-144A-AF29-A88293BD0BE4}" type="datetimeFigureOut">
              <a:rPr lang="fr-FR" smtClean="0"/>
              <a:t>20/01/11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C4E4A2-BCCB-BC4D-883F-C8CE966B989E}" type="slidenum">
              <a:rPr lang="fr-FR" smtClean="0"/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175645" y="797088"/>
          <a:ext cx="8701501" cy="5191760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  <a:gridCol w="511853"/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-0-1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-0-2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-0-3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P1-1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P1-2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P1-3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P2-1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P2-2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P2-3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P3-1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P3-2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P3-3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P4-1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P4-2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P4-3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P5-1</a:t>
                      </a:r>
                      <a:endParaRPr lang="fr-FR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-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N01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N02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N03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N04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N05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N06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N07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N08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N09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N10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N11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400" dirty="0" smtClean="0"/>
                        <a:t>N12</a:t>
                      </a:r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</a:tr>
            </a:tbl>
          </a:graphicData>
        </a:graphic>
      </p:graphicFrame>
      <p:grpSp>
        <p:nvGrpSpPr>
          <p:cNvPr id="41" name="Grouper 40"/>
          <p:cNvGrpSpPr/>
          <p:nvPr/>
        </p:nvGrpSpPr>
        <p:grpSpPr>
          <a:xfrm>
            <a:off x="6398704" y="4251063"/>
            <a:ext cx="1860549" cy="1270794"/>
            <a:chOff x="3333751" y="2439194"/>
            <a:chExt cx="1860549" cy="1270794"/>
          </a:xfrm>
        </p:grpSpPr>
        <p:cxnSp>
          <p:nvCxnSpPr>
            <p:cNvPr id="22" name="Connecteur droit avec flèche 21"/>
            <p:cNvCxnSpPr/>
            <p:nvPr/>
          </p:nvCxnSpPr>
          <p:spPr>
            <a:xfrm rot="16200000" flipV="1">
              <a:off x="4268081" y="2689047"/>
              <a:ext cx="1049074" cy="549367"/>
            </a:xfrm>
            <a:prstGeom prst="straightConnector1">
              <a:avLst/>
            </a:prstGeom>
            <a:ln>
              <a:solidFill>
                <a:srgbClr val="FF0000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avec flèche 23"/>
            <p:cNvCxnSpPr/>
            <p:nvPr/>
          </p:nvCxnSpPr>
          <p:spPr>
            <a:xfrm rot="16200000" flipV="1">
              <a:off x="4390316" y="2927966"/>
              <a:ext cx="687918" cy="432686"/>
            </a:xfrm>
            <a:prstGeom prst="straightConnector1">
              <a:avLst/>
            </a:prstGeom>
            <a:ln>
              <a:solidFill>
                <a:srgbClr val="FF0000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avec flèche 25"/>
            <p:cNvCxnSpPr/>
            <p:nvPr/>
          </p:nvCxnSpPr>
          <p:spPr>
            <a:xfrm rot="10800000">
              <a:off x="4517932" y="3169444"/>
              <a:ext cx="375803" cy="318824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avec flèche 27"/>
            <p:cNvCxnSpPr/>
            <p:nvPr/>
          </p:nvCxnSpPr>
          <p:spPr>
            <a:xfrm rot="10800000">
              <a:off x="3333751" y="3708400"/>
              <a:ext cx="1559983" cy="1588"/>
            </a:xfrm>
            <a:prstGeom prst="straightConnector1">
              <a:avLst/>
            </a:prstGeom>
            <a:ln>
              <a:solidFill>
                <a:srgbClr val="3DD84C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avec flèche 29"/>
            <p:cNvCxnSpPr/>
            <p:nvPr/>
          </p:nvCxnSpPr>
          <p:spPr>
            <a:xfrm rot="5400000" flipH="1" flipV="1">
              <a:off x="4668175" y="2963731"/>
              <a:ext cx="1050662" cy="1588"/>
            </a:xfrm>
            <a:prstGeom prst="straightConnector1">
              <a:avLst/>
            </a:prstGeom>
            <a:ln>
              <a:solidFill>
                <a:srgbClr val="3DD84C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avec flèche 35"/>
            <p:cNvCxnSpPr/>
            <p:nvPr/>
          </p:nvCxnSpPr>
          <p:spPr>
            <a:xfrm rot="10800000">
              <a:off x="3970866" y="3169449"/>
              <a:ext cx="922868" cy="378085"/>
            </a:xfrm>
            <a:prstGeom prst="straightConnector1">
              <a:avLst/>
            </a:prstGeom>
            <a:ln>
              <a:solidFill>
                <a:srgbClr val="F07C1D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Connecteur droit avec flèche 39"/>
            <p:cNvCxnSpPr/>
            <p:nvPr/>
          </p:nvCxnSpPr>
          <p:spPr>
            <a:xfrm rot="10800000">
              <a:off x="3424768" y="3169449"/>
              <a:ext cx="1468967" cy="466984"/>
            </a:xfrm>
            <a:prstGeom prst="straightConnector1">
              <a:avLst/>
            </a:prstGeom>
            <a:ln>
              <a:solidFill>
                <a:srgbClr val="F07C1D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2" name="Grouper 41"/>
          <p:cNvGrpSpPr/>
          <p:nvPr/>
        </p:nvGrpSpPr>
        <p:grpSpPr>
          <a:xfrm>
            <a:off x="4315885" y="3140361"/>
            <a:ext cx="1860549" cy="1270794"/>
            <a:chOff x="3333751" y="2439194"/>
            <a:chExt cx="1860549" cy="1270794"/>
          </a:xfrm>
        </p:grpSpPr>
        <p:cxnSp>
          <p:nvCxnSpPr>
            <p:cNvPr id="43" name="Connecteur droit avec flèche 42"/>
            <p:cNvCxnSpPr/>
            <p:nvPr/>
          </p:nvCxnSpPr>
          <p:spPr>
            <a:xfrm rot="16200000" flipV="1">
              <a:off x="4268081" y="2689047"/>
              <a:ext cx="1049074" cy="549367"/>
            </a:xfrm>
            <a:prstGeom prst="straightConnector1">
              <a:avLst/>
            </a:prstGeom>
            <a:ln>
              <a:solidFill>
                <a:srgbClr val="FF0000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Connecteur droit avec flèche 43"/>
            <p:cNvCxnSpPr/>
            <p:nvPr/>
          </p:nvCxnSpPr>
          <p:spPr>
            <a:xfrm rot="16200000" flipV="1">
              <a:off x="4390316" y="2927966"/>
              <a:ext cx="687918" cy="432686"/>
            </a:xfrm>
            <a:prstGeom prst="straightConnector1">
              <a:avLst/>
            </a:prstGeom>
            <a:ln>
              <a:solidFill>
                <a:srgbClr val="FF0000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Connecteur droit avec flèche 44"/>
            <p:cNvCxnSpPr/>
            <p:nvPr/>
          </p:nvCxnSpPr>
          <p:spPr>
            <a:xfrm rot="10800000">
              <a:off x="4517932" y="3169444"/>
              <a:ext cx="375803" cy="318824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Connecteur droit avec flèche 45"/>
            <p:cNvCxnSpPr/>
            <p:nvPr/>
          </p:nvCxnSpPr>
          <p:spPr>
            <a:xfrm rot="10800000">
              <a:off x="3333751" y="3708400"/>
              <a:ext cx="1559983" cy="1588"/>
            </a:xfrm>
            <a:prstGeom prst="straightConnector1">
              <a:avLst/>
            </a:prstGeom>
            <a:ln>
              <a:solidFill>
                <a:srgbClr val="3DD84C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Connecteur droit avec flèche 46"/>
            <p:cNvCxnSpPr/>
            <p:nvPr/>
          </p:nvCxnSpPr>
          <p:spPr>
            <a:xfrm rot="5400000" flipH="1" flipV="1">
              <a:off x="4668175" y="2963731"/>
              <a:ext cx="1050662" cy="1588"/>
            </a:xfrm>
            <a:prstGeom prst="straightConnector1">
              <a:avLst/>
            </a:prstGeom>
            <a:ln>
              <a:solidFill>
                <a:srgbClr val="3DD84C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Connecteur droit avec flèche 47"/>
            <p:cNvCxnSpPr/>
            <p:nvPr/>
          </p:nvCxnSpPr>
          <p:spPr>
            <a:xfrm rot="10800000">
              <a:off x="3970866" y="3169449"/>
              <a:ext cx="922868" cy="378085"/>
            </a:xfrm>
            <a:prstGeom prst="straightConnector1">
              <a:avLst/>
            </a:prstGeom>
            <a:ln>
              <a:solidFill>
                <a:srgbClr val="F07C1D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Connecteur droit avec flèche 48"/>
            <p:cNvCxnSpPr/>
            <p:nvPr/>
          </p:nvCxnSpPr>
          <p:spPr>
            <a:xfrm rot="10800000">
              <a:off x="3424768" y="3169449"/>
              <a:ext cx="1468967" cy="466984"/>
            </a:xfrm>
            <a:prstGeom prst="straightConnector1">
              <a:avLst/>
            </a:prstGeom>
            <a:ln>
              <a:solidFill>
                <a:srgbClr val="F07C1D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0" name="Grouper 49"/>
          <p:cNvGrpSpPr/>
          <p:nvPr/>
        </p:nvGrpSpPr>
        <p:grpSpPr>
          <a:xfrm>
            <a:off x="2329508" y="2049723"/>
            <a:ext cx="1860549" cy="1270794"/>
            <a:chOff x="3333751" y="2439194"/>
            <a:chExt cx="1860549" cy="1270794"/>
          </a:xfrm>
        </p:grpSpPr>
        <p:cxnSp>
          <p:nvCxnSpPr>
            <p:cNvPr id="51" name="Connecteur droit avec flèche 50"/>
            <p:cNvCxnSpPr/>
            <p:nvPr/>
          </p:nvCxnSpPr>
          <p:spPr>
            <a:xfrm rot="16200000" flipV="1">
              <a:off x="4268081" y="2689047"/>
              <a:ext cx="1049074" cy="549367"/>
            </a:xfrm>
            <a:prstGeom prst="straightConnector1">
              <a:avLst/>
            </a:prstGeom>
            <a:ln>
              <a:solidFill>
                <a:srgbClr val="FF0000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Connecteur droit avec flèche 51"/>
            <p:cNvCxnSpPr/>
            <p:nvPr/>
          </p:nvCxnSpPr>
          <p:spPr>
            <a:xfrm rot="16200000" flipV="1">
              <a:off x="4390316" y="2927966"/>
              <a:ext cx="687918" cy="432686"/>
            </a:xfrm>
            <a:prstGeom prst="straightConnector1">
              <a:avLst/>
            </a:prstGeom>
            <a:ln>
              <a:solidFill>
                <a:srgbClr val="FF0000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Connecteur droit avec flèche 52"/>
            <p:cNvCxnSpPr/>
            <p:nvPr/>
          </p:nvCxnSpPr>
          <p:spPr>
            <a:xfrm rot="10800000">
              <a:off x="4517932" y="3169444"/>
              <a:ext cx="375803" cy="318824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Connecteur droit avec flèche 53"/>
            <p:cNvCxnSpPr/>
            <p:nvPr/>
          </p:nvCxnSpPr>
          <p:spPr>
            <a:xfrm rot="10800000">
              <a:off x="3333751" y="3708400"/>
              <a:ext cx="1559983" cy="1588"/>
            </a:xfrm>
            <a:prstGeom prst="straightConnector1">
              <a:avLst/>
            </a:prstGeom>
            <a:ln>
              <a:solidFill>
                <a:srgbClr val="3DD84C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Connecteur droit avec flèche 54"/>
            <p:cNvCxnSpPr/>
            <p:nvPr/>
          </p:nvCxnSpPr>
          <p:spPr>
            <a:xfrm rot="5400000" flipH="1" flipV="1">
              <a:off x="4668175" y="2963731"/>
              <a:ext cx="1050662" cy="1588"/>
            </a:xfrm>
            <a:prstGeom prst="straightConnector1">
              <a:avLst/>
            </a:prstGeom>
            <a:ln>
              <a:solidFill>
                <a:srgbClr val="3DD84C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Connecteur droit avec flèche 55"/>
            <p:cNvCxnSpPr/>
            <p:nvPr/>
          </p:nvCxnSpPr>
          <p:spPr>
            <a:xfrm rot="10800000">
              <a:off x="3970866" y="3169449"/>
              <a:ext cx="922868" cy="378085"/>
            </a:xfrm>
            <a:prstGeom prst="straightConnector1">
              <a:avLst/>
            </a:prstGeom>
            <a:ln>
              <a:solidFill>
                <a:srgbClr val="F07C1D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Connecteur droit avec flèche 56"/>
            <p:cNvCxnSpPr/>
            <p:nvPr/>
          </p:nvCxnSpPr>
          <p:spPr>
            <a:xfrm rot="10800000">
              <a:off x="3424768" y="3169449"/>
              <a:ext cx="1468967" cy="466984"/>
            </a:xfrm>
            <a:prstGeom prst="straightConnector1">
              <a:avLst/>
            </a:prstGeom>
            <a:ln>
              <a:solidFill>
                <a:srgbClr val="F07C1D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8" name="Ellipse 57"/>
          <p:cNvSpPr/>
          <p:nvPr/>
        </p:nvSpPr>
        <p:spPr>
          <a:xfrm>
            <a:off x="1735663" y="3185045"/>
            <a:ext cx="492239" cy="294750"/>
          </a:xfrm>
          <a:prstGeom prst="ellipse">
            <a:avLst/>
          </a:prstGeom>
          <a:solidFill>
            <a:schemeClr val="bg1">
              <a:lumMod val="9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b="1" dirty="0">
                <a:solidFill>
                  <a:srgbClr val="3DD84C"/>
                </a:solidFill>
              </a:rPr>
              <a:t>-</a:t>
            </a:r>
            <a:r>
              <a:rPr lang="fr-FR" sz="1100" b="1" dirty="0" smtClean="0">
                <a:solidFill>
                  <a:srgbClr val="3DD84C"/>
                </a:solidFill>
              </a:rPr>
              <a:t>3</a:t>
            </a:r>
            <a:endParaRPr lang="fr-FR" sz="1100" b="1" dirty="0">
              <a:solidFill>
                <a:srgbClr val="3DD84C"/>
              </a:solidFill>
            </a:endParaRPr>
          </a:p>
        </p:txBody>
      </p:sp>
      <p:sp>
        <p:nvSpPr>
          <p:cNvPr id="59" name="Ellipse 58"/>
          <p:cNvSpPr/>
          <p:nvPr/>
        </p:nvSpPr>
        <p:spPr>
          <a:xfrm>
            <a:off x="1888063" y="2632598"/>
            <a:ext cx="492239" cy="294750"/>
          </a:xfrm>
          <a:prstGeom prst="ellipse">
            <a:avLst/>
          </a:prstGeom>
          <a:solidFill>
            <a:schemeClr val="bg1">
              <a:lumMod val="9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b="1" dirty="0" smtClean="0">
                <a:ln>
                  <a:solidFill>
                    <a:srgbClr val="F07C1D"/>
                  </a:solidFill>
                </a:ln>
                <a:solidFill>
                  <a:srgbClr val="3DD84C"/>
                </a:solidFill>
              </a:rPr>
              <a:t>-2</a:t>
            </a:r>
            <a:endParaRPr lang="fr-FR" sz="1100" b="1" dirty="0">
              <a:ln>
                <a:solidFill>
                  <a:srgbClr val="F07C1D"/>
                </a:solidFill>
              </a:ln>
              <a:solidFill>
                <a:srgbClr val="3DD84C"/>
              </a:solidFill>
            </a:endParaRPr>
          </a:p>
        </p:txBody>
      </p:sp>
      <p:sp>
        <p:nvSpPr>
          <p:cNvPr id="60" name="Ellipse 59"/>
          <p:cNvSpPr/>
          <p:nvPr/>
        </p:nvSpPr>
        <p:spPr>
          <a:xfrm>
            <a:off x="2499784" y="2400553"/>
            <a:ext cx="492239" cy="294750"/>
          </a:xfrm>
          <a:prstGeom prst="ellipse">
            <a:avLst/>
          </a:prstGeom>
          <a:solidFill>
            <a:schemeClr val="bg1">
              <a:lumMod val="9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b="1" dirty="0" smtClean="0">
                <a:ln>
                  <a:solidFill>
                    <a:srgbClr val="F07C1D"/>
                  </a:solidFill>
                </a:ln>
                <a:solidFill>
                  <a:srgbClr val="3DD84C"/>
                </a:solidFill>
              </a:rPr>
              <a:t>-1</a:t>
            </a:r>
            <a:endParaRPr lang="fr-FR" sz="1100" b="1" dirty="0">
              <a:ln>
                <a:solidFill>
                  <a:srgbClr val="F07C1D"/>
                </a:solidFill>
              </a:ln>
              <a:solidFill>
                <a:srgbClr val="3DD84C"/>
              </a:solidFill>
            </a:endParaRPr>
          </a:p>
        </p:txBody>
      </p:sp>
      <p:sp>
        <p:nvSpPr>
          <p:cNvPr id="61" name="Ellipse 60"/>
          <p:cNvSpPr/>
          <p:nvPr/>
        </p:nvSpPr>
        <p:spPr>
          <a:xfrm>
            <a:off x="2966622" y="2116128"/>
            <a:ext cx="492239" cy="294750"/>
          </a:xfrm>
          <a:prstGeom prst="ellipse">
            <a:avLst/>
          </a:prstGeom>
          <a:solidFill>
            <a:schemeClr val="bg1">
              <a:lumMod val="9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b="1" dirty="0" smtClean="0">
                <a:ln>
                  <a:solidFill>
                    <a:srgbClr val="FF0000"/>
                  </a:solidFill>
                </a:ln>
                <a:solidFill>
                  <a:srgbClr val="3DD84C"/>
                </a:solidFill>
              </a:rPr>
              <a:t>+1</a:t>
            </a:r>
            <a:endParaRPr lang="fr-FR" sz="1100" b="1" dirty="0">
              <a:ln>
                <a:solidFill>
                  <a:srgbClr val="FF0000"/>
                </a:solidFill>
              </a:ln>
              <a:solidFill>
                <a:srgbClr val="3DD84C"/>
              </a:solidFill>
            </a:endParaRPr>
          </a:p>
        </p:txBody>
      </p:sp>
      <p:sp>
        <p:nvSpPr>
          <p:cNvPr id="62" name="Ellipse 61"/>
          <p:cNvSpPr/>
          <p:nvPr/>
        </p:nvSpPr>
        <p:spPr>
          <a:xfrm>
            <a:off x="3212741" y="1651000"/>
            <a:ext cx="492239" cy="294750"/>
          </a:xfrm>
          <a:prstGeom prst="ellipse">
            <a:avLst/>
          </a:prstGeom>
          <a:solidFill>
            <a:schemeClr val="bg1">
              <a:lumMod val="9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b="1" dirty="0" smtClean="0">
                <a:ln>
                  <a:solidFill>
                    <a:srgbClr val="FF0000"/>
                  </a:solidFill>
                </a:ln>
                <a:solidFill>
                  <a:srgbClr val="3DD84C"/>
                </a:solidFill>
              </a:rPr>
              <a:t>+2</a:t>
            </a:r>
            <a:endParaRPr lang="fr-FR" sz="1100" b="1" dirty="0">
              <a:ln>
                <a:solidFill>
                  <a:srgbClr val="FF0000"/>
                </a:solidFill>
              </a:ln>
              <a:solidFill>
                <a:srgbClr val="3DD84C"/>
              </a:solidFill>
            </a:endParaRPr>
          </a:p>
        </p:txBody>
      </p:sp>
      <p:sp>
        <p:nvSpPr>
          <p:cNvPr id="64" name="Ellipse 63"/>
          <p:cNvSpPr/>
          <p:nvPr/>
        </p:nvSpPr>
        <p:spPr>
          <a:xfrm>
            <a:off x="3914662" y="1423986"/>
            <a:ext cx="492239" cy="294750"/>
          </a:xfrm>
          <a:prstGeom prst="ellipse">
            <a:avLst/>
          </a:prstGeom>
          <a:solidFill>
            <a:schemeClr val="bg1">
              <a:lumMod val="9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b="1" dirty="0" smtClean="0">
                <a:solidFill>
                  <a:srgbClr val="3DD84C"/>
                </a:solidFill>
              </a:rPr>
              <a:t>+3</a:t>
            </a:r>
            <a:endParaRPr lang="fr-FR" sz="1100" b="1" dirty="0">
              <a:solidFill>
                <a:srgbClr val="3DD84C"/>
              </a:solidFill>
            </a:endParaRPr>
          </a:p>
        </p:txBody>
      </p:sp>
      <p:sp>
        <p:nvSpPr>
          <p:cNvPr id="65" name="Ellipse 64"/>
          <p:cNvSpPr/>
          <p:nvPr/>
        </p:nvSpPr>
        <p:spPr>
          <a:xfrm>
            <a:off x="3021452" y="2485228"/>
            <a:ext cx="492239" cy="294750"/>
          </a:xfrm>
          <a:prstGeom prst="ellipse">
            <a:avLst/>
          </a:prstGeom>
          <a:solidFill>
            <a:schemeClr val="bg1">
              <a:lumMod val="9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0</a:t>
            </a:r>
            <a:endParaRPr lang="fr-FR" sz="1100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</TotalTime>
  <Words>77</Words>
  <Application>Microsoft Macintosh PowerPoint</Application>
  <PresentationFormat>Présentation à l'écran (4:3)</PresentationFormat>
  <Paragraphs>36</Paragraphs>
  <Slides>1</Slides>
  <Notes>0</Notes>
  <HiddenSlides>0</HiddenSlides>
  <MMClips>0</MMClips>
  <ScaleCrop>false</ScaleCrop>
  <HeadingPairs>
    <vt:vector size="4" baseType="variant">
      <vt:variant>
        <vt:lpstr>Modèle de conception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Diapositive 1</vt:lpstr>
    </vt:vector>
  </TitlesOfParts>
  <Company>UJF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Eric Coissac</dc:creator>
  <cp:lastModifiedBy>Eric Coissac</cp:lastModifiedBy>
  <cp:revision>3</cp:revision>
  <dcterms:created xsi:type="dcterms:W3CDTF">2011-01-20T12:45:45Z</dcterms:created>
  <dcterms:modified xsi:type="dcterms:W3CDTF">2011-01-20T15:11:20Z</dcterms:modified>
</cp:coreProperties>
</file>

<file path=docProps/thumbnail.jpeg>
</file>