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4.xml" ContentType="application/vnd.openxmlformats-officedocument.presentationml.slideLayout+xml"/>
  <Override PartName="/docProps/core.xml" ContentType="application/vnd.openxmlformats-package.core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Default Extension="xml" ContentType="application/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ppt/slideLayouts/slideLayout6.xml" ContentType="application/vnd.openxmlformats-officedocument.presentationml.slideLayout+xml"/>
  <Override PartName="/docProps/app.xml" ContentType="application/vnd.openxmlformats-officedocument.extended-properties+xml"/>
  <Default Extension="rels" ContentType="application/vnd.openxmlformats-package.relationships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Override PartName="/ppt/slideLayouts/slideLayout3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0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sldMasterIdLst>
    <p:sldMasterId id="2147483648" r:id="rId1"/>
  </p:sldMasterIdLst>
  <p:sldIdLst>
    <p:sldId id="256" r:id="rId2"/>
    <p:sldId id="257" r:id="rId3"/>
  </p:sldIdLst>
  <p:sldSz cx="10080625" cy="7559675"/>
  <p:notesSz cx="7559675" cy="106918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howOutlineIcons="0">
    <p:restoredLeft sz="15620"/>
    <p:restoredTop sz="94660"/>
  </p:normalViewPr>
  <p:slideViewPr>
    <p:cSldViewPr>
      <p:cViewPr varScale="1">
        <p:scale>
          <a:sx n="89" d="100"/>
          <a:sy n="89" d="100"/>
        </p:scale>
        <p:origin x="-640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7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6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0880" y="627480"/>
            <a:ext cx="8608320" cy="126252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40880" y="2101680"/>
            <a:ext cx="8608320" cy="4762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pPr/>
              <a:t>28/06/09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pPr/>
              <a:t>28/06/09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pPr/>
              <a:t>28/06/09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pPr/>
              <a:t>28/06/09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pPr/>
              <a:t>28/06/09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pPr/>
              <a:t>28/06/09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pPr/>
              <a:t>28/06/09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pPr/>
              <a:t>28/06/09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pPr/>
              <a:t>28/06/09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pPr/>
              <a:t>28/06/09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pPr/>
              <a:t>28/06/09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wrap="square" lIns="0" tIns="0" rIns="0" bIns="0" anchor="ctr" anchorCtr="0"/>
          <a:lstStyle/>
          <a:p>
            <a:r>
              <a:rPr lang="en-US" dirty="0" smtClean="0"/>
              <a:t>Click to edit the title text format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04000" y="1769040"/>
            <a:ext cx="9071640" cy="4989240"/>
          </a:xfrm>
          <a:prstGeom prst="rect">
            <a:avLst/>
          </a:prstGeom>
        </p:spPr>
        <p:txBody>
          <a:bodyPr wrap="square" lIns="0" tIns="0" rIns="0" bIns="0" anchorCtr="0"/>
          <a:lstStyle/>
          <a:p>
            <a:pPr lvl="0"/>
            <a:r>
              <a:rPr lang="en-US" smtClean="0"/>
              <a:t>Click to edit the outline text format</a:t>
            </a:r>
          </a:p>
          <a:p>
            <a:pPr lvl="1"/>
            <a:r>
              <a:rPr lang="en-US" smtClean="0"/>
              <a:t>Second Outline Level</a:t>
            </a:r>
          </a:p>
          <a:p>
            <a:pPr lvl="2"/>
            <a:r>
              <a:rPr lang="en-US" smtClean="0"/>
              <a:t>Third Outline Level</a:t>
            </a:r>
          </a:p>
          <a:p>
            <a:pPr lvl="3"/>
            <a:r>
              <a:rPr lang="en-US" smtClean="0"/>
              <a:t>Fourth Outline Level</a:t>
            </a:r>
          </a:p>
          <a:p>
            <a:pPr lvl="4"/>
            <a:r>
              <a:rPr lang="en-US" smtClean="0"/>
              <a:t>Fifth Outline Level</a:t>
            </a:r>
          </a:p>
          <a:p>
            <a:pPr lvl="5"/>
            <a:r>
              <a:rPr lang="en-US" smtClean="0"/>
              <a:t>Sixth Outline Level</a:t>
            </a:r>
          </a:p>
          <a:p>
            <a:pPr lvl="6"/>
            <a:r>
              <a:rPr lang="en-US" smtClean="0"/>
              <a:t>Seventh Outline Level</a:t>
            </a:r>
          </a:p>
          <a:p>
            <a:pPr lvl="7"/>
            <a:r>
              <a:rPr lang="en-US" smtClean="0"/>
              <a:t>Eighth Outline Level</a:t>
            </a:r>
          </a:p>
          <a:p>
            <a:pPr lvl="8"/>
            <a:r>
              <a:rPr lang="en-US" smtClean="0"/>
              <a:t>Ninth Outline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  <a:solidFill>
            <a:srgbClr val="FFFFFF">
              <a:alpha val="0"/>
            </a:srgbClr>
          </a:solidFill>
        </p:spPr>
        <p:txBody>
          <a:bodyPr wrap="square" lIns="0" tIns="0" rIns="0" bIns="0" anchorCtr="0"/>
          <a:lstStyle>
            <a:lvl1pPr algn="l">
              <a:defRPr sz="1400">
                <a:solidFill>
                  <a:srgbClr val="000000"/>
                </a:solidFill>
                <a:latin typeface="Times New Roman" charset="0"/>
              </a:defRPr>
            </a:lvl1pPr>
          </a:lstStyle>
          <a:p>
            <a:fld id="{11859447-1FF1-4571-A7A1-75F1CAF7F5D9}" type="datetime1">
              <a:rPr lang="en-US" smtClean="0"/>
              <a:pPr/>
              <a:t>28/06/09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  <a:solidFill>
            <a:srgbClr val="FFFFFF">
              <a:alpha val="0"/>
            </a:srgbClr>
          </a:solidFill>
        </p:spPr>
        <p:txBody>
          <a:bodyPr wrap="square" lIns="0" tIns="0" rIns="0" bIns="0" anchorCtr="0"/>
          <a:lstStyle>
            <a:lvl1pPr algn="ctr">
              <a:defRPr sz="1400">
                <a:solidFill>
                  <a:srgbClr val="000000"/>
                </a:solidFill>
                <a:latin typeface="Times New Roman" charset="0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  <a:solidFill>
            <a:srgbClr val="FFFFFF">
              <a:alpha val="0"/>
            </a:srgbClr>
          </a:solidFill>
        </p:spPr>
        <p:txBody>
          <a:bodyPr wrap="square" lIns="0" tIns="0" rIns="0" bIns="0" anchorCtr="0"/>
          <a:lstStyle>
            <a:lvl1pPr algn="r">
              <a:defRPr sz="1400">
                <a:solidFill>
                  <a:srgbClr val="000000"/>
                </a:solidFill>
                <a:latin typeface="Times New Roman" charset="0"/>
              </a:defRPr>
            </a:lvl1pPr>
          </a:lstStyle>
          <a:p>
            <a:fld id="{763D1470-AB83-4C4C-B3B3-7F0C9DC8E8D6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buNone/>
        <a:defRPr sz="4400" kern="1200">
          <a:solidFill>
            <a:srgbClr val="000000"/>
          </a:solidFill>
          <a:latin typeface="Arial"/>
          <a:ea typeface="+mj-ea"/>
          <a:cs typeface="+mj-cs"/>
        </a:defRPr>
      </a:lvl1pPr>
    </p:titleStyle>
    <p:bodyStyle>
      <a:lvl1pPr marL="108000" indent="324000" algn="l" defTabSz="914400" rtl="0" eaLnBrk="1" latinLnBrk="0" hangingPunct="1">
        <a:spcAft>
          <a:spcPts val="1418"/>
        </a:spcAft>
        <a:buClrTx/>
        <a:buSzPct val="45000"/>
        <a:buFont typeface=""/>
        <a:buChar char="•"/>
        <a:defRPr sz="3200" u="none" kern="1200">
          <a:solidFill>
            <a:srgbClr val="000000"/>
          </a:solidFill>
          <a:latin typeface="Arial"/>
          <a:ea typeface="+mn-ea"/>
          <a:cs typeface="+mn-cs"/>
        </a:defRPr>
      </a:lvl1pPr>
      <a:lvl2pPr marL="576000" indent="288000" algn="l" defTabSz="914400" rtl="0" eaLnBrk="1" latinLnBrk="0" hangingPunct="1">
        <a:spcAft>
          <a:spcPts val="1134"/>
        </a:spcAft>
        <a:buClrTx/>
        <a:buSzPct val="75000"/>
        <a:buFont typeface=""/>
        <a:buChar char="–"/>
        <a:defRPr sz="2800" u="none" kern="0" spc="0">
          <a:solidFill>
            <a:srgbClr val="000000"/>
          </a:solidFill>
          <a:latin typeface="Arial"/>
          <a:ea typeface="+mn-ea"/>
          <a:cs typeface="+mn-cs"/>
        </a:defRPr>
      </a:lvl2pPr>
      <a:lvl3pPr marL="1080000" indent="216000" algn="l" defTabSz="914400" rtl="0" eaLnBrk="1" latinLnBrk="0" hangingPunct="1">
        <a:spcAft>
          <a:spcPts val="851"/>
        </a:spcAft>
        <a:buClrTx/>
        <a:buSzPct val="45000"/>
        <a:buFont typeface=""/>
        <a:buChar char="•"/>
        <a:defRPr sz="2400" u="none" kern="0" spc="0">
          <a:solidFill>
            <a:srgbClr val="000000"/>
          </a:solidFill>
          <a:latin typeface="Arial"/>
          <a:ea typeface="+mn-ea"/>
          <a:cs typeface="+mn-cs"/>
        </a:defRPr>
      </a:lvl3pPr>
      <a:lvl4pPr marL="1512000" indent="216000" algn="l" defTabSz="914400" rtl="0" eaLnBrk="1" latinLnBrk="0" hangingPunct="1">
        <a:spcAft>
          <a:spcPts val="567"/>
        </a:spcAft>
        <a:buClrTx/>
        <a:buSzPct val="75000"/>
        <a:buFont typeface=""/>
        <a:buChar char="–"/>
        <a:defRPr sz="2000" u="none" kern="0" spc="0">
          <a:solidFill>
            <a:srgbClr val="000000"/>
          </a:solidFill>
          <a:latin typeface="Arial"/>
          <a:ea typeface="+mn-ea"/>
          <a:cs typeface="+mn-cs"/>
        </a:defRPr>
      </a:lvl4pPr>
      <a:lvl5pPr marL="1944000" indent="216000" algn="l" defTabSz="914400" rtl="0" eaLnBrk="1" latinLnBrk="0" hangingPunct="1">
        <a:spcAft>
          <a:spcPts val="284"/>
        </a:spcAft>
        <a:buClrTx/>
        <a:buSzPct val="45000"/>
        <a:buFont typeface=""/>
        <a:buChar char="•"/>
        <a:defRPr sz="2000" u="none" kern="0" spc="0">
          <a:solidFill>
            <a:srgbClr val="000000"/>
          </a:solidFill>
          <a:latin typeface="Arial"/>
          <a:ea typeface="+mn-ea"/>
          <a:cs typeface="+mn-cs"/>
        </a:defRPr>
      </a:lvl5pPr>
      <a:lvl6pPr marL="2376000" indent="216000" algn="l" defTabSz="914400" rtl="0" eaLnBrk="1" latinLnBrk="0" hangingPunct="1">
        <a:spcAft>
          <a:spcPts val="284"/>
        </a:spcAft>
        <a:buClrTx/>
        <a:buSzPct val="45000"/>
        <a:buFont typeface=""/>
        <a:buChar char="•"/>
        <a:defRPr sz="2000" u="none" kern="0" spc="0">
          <a:solidFill>
            <a:srgbClr val="000000"/>
          </a:solidFill>
          <a:latin typeface="Arial"/>
          <a:ea typeface="+mn-ea"/>
          <a:cs typeface="+mn-cs"/>
        </a:defRPr>
      </a:lvl6pPr>
      <a:lvl7pPr marL="2808000" indent="216000" algn="l" defTabSz="914400" rtl="0" eaLnBrk="1" latinLnBrk="0" hangingPunct="1">
        <a:spcAft>
          <a:spcPts val="284"/>
        </a:spcAft>
        <a:buClrTx/>
        <a:buSzPct val="45000"/>
        <a:buFont typeface=""/>
        <a:buChar char="•"/>
        <a:defRPr sz="2000" u="none" kern="0" spc="0">
          <a:solidFill>
            <a:srgbClr val="000000"/>
          </a:solidFill>
          <a:latin typeface="Arial"/>
          <a:ea typeface="+mn-ea"/>
          <a:cs typeface="+mn-cs"/>
        </a:defRPr>
      </a:lvl7pPr>
      <a:lvl8pPr marL="3240000" indent="216000" algn="l" defTabSz="914400" rtl="0" eaLnBrk="1" latinLnBrk="0" hangingPunct="1">
        <a:spcAft>
          <a:spcPts val="284"/>
        </a:spcAft>
        <a:buClrTx/>
        <a:buSzPct val="45000"/>
        <a:buFont typeface=""/>
        <a:buChar char="•"/>
        <a:defRPr sz="2000" u="none" kern="0" spc="0">
          <a:solidFill>
            <a:srgbClr val="000000"/>
          </a:solidFill>
          <a:latin typeface="Arial"/>
          <a:ea typeface="+mn-ea"/>
          <a:cs typeface="+mn-cs"/>
        </a:defRPr>
      </a:lvl8pPr>
      <a:lvl9pPr marL="3672000" indent="216000" algn="l" defTabSz="914400" rtl="0" eaLnBrk="1" latinLnBrk="0" hangingPunct="1">
        <a:spcAft>
          <a:spcPts val="284"/>
        </a:spcAft>
        <a:buClrTx/>
        <a:buSzPct val="45000"/>
        <a:buFont typeface=""/>
        <a:buChar char="•"/>
        <a:defRPr sz="2000" kern="0" spc="0">
          <a:solidFill>
            <a:srgbClr val="000000"/>
          </a:solidFill>
          <a:latin typeface="Arial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04000" y="301320"/>
            <a:ext cx="9071640" cy="1262520"/>
          </a:xfrm>
          <a:solidFill>
            <a:srgbClr val="FFFFFF">
              <a:alpha val="0"/>
            </a:srgbClr>
          </a:solidFill>
        </p:spPr>
        <p:txBody>
          <a:bodyPr wrap="square" lIns="0" tIns="0" rIns="0" bIns="0" anchorCtr="0"/>
          <a:lstStyle/>
          <a:p>
            <a:pPr>
              <a:buNone/>
              <a:tabLst/>
            </a:pPr>
            <a:r>
              <a:rPr lang="en-US" sz="4400" smtClean="0">
                <a:latin typeface="Arial" charset="0"/>
              </a:rPr>
              <a:t>My proud</a:t>
            </a:r>
          </a:p>
        </p:txBody>
      </p:sp>
      <p:sp>
        <p:nvSpPr>
          <p:cNvPr id="3" name="Title 1"/>
          <p:cNvSpPr>
            <a:spLocks noGrp="1"/>
          </p:cNvSpPr>
          <p:nvPr>
            <p:ph type="subTitle"/>
          </p:nvPr>
        </p:nvSpPr>
        <p:spPr>
          <a:xfrm>
            <a:off x="504000" y="1769040"/>
            <a:ext cx="9071640" cy="4989600"/>
          </a:xfrm>
          <a:solidFill>
            <a:srgbClr val="FFFFFF">
              <a:alpha val="0"/>
            </a:srgbClr>
          </a:solidFill>
        </p:spPr>
        <p:txBody>
          <a:bodyPr wrap="square" lIns="0" tIns="0" rIns="0" bIns="0" anchorCtr="0"/>
          <a:lstStyle/>
          <a:p>
            <a:pPr lvl="1">
              <a:buSzPct val="45000"/>
              <a:buFont typeface=""/>
              <a:buChar char="–"/>
              <a:tabLst/>
            </a:pPr>
            <a:r>
              <a:rPr lang="en-US" smtClean="0"/>
              <a:t>presentation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04000" y="301320"/>
            <a:ext cx="9071640" cy="1262520"/>
          </a:xfrm>
          <a:solidFill>
            <a:srgbClr val="FFFFFF">
              <a:alpha val="0"/>
            </a:srgbClr>
          </a:solidFill>
        </p:spPr>
        <p:txBody>
          <a:bodyPr wrap="square" lIns="0" tIns="0" rIns="0" bIns="0" anchorCtr="0"/>
          <a:lstStyle/>
          <a:p>
            <a:pPr>
              <a:buNone/>
              <a:tabLst/>
            </a:pPr>
            <a:r>
              <a:rPr lang="en-US" sz="4400" smtClean="0">
                <a:latin typeface="Arial" charset="0"/>
              </a:rPr>
              <a:t>Chapter one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000" y="1769040"/>
            <a:ext cx="9071640" cy="4899240"/>
          </a:xfrm>
          <a:solidFill>
            <a:srgbClr val="FFFFFF">
              <a:alpha val="0"/>
            </a:srgbClr>
          </a:solidFill>
        </p:spPr>
        <p:txBody>
          <a:bodyPr wrap="square" lIns="0" tIns="0" rIns="0" bIns="0" anchorCtr="0"/>
          <a:lstStyle/>
          <a:p>
            <a:pPr marL="432000" indent="-324000">
              <a:buSzPct val="45000"/>
              <a:buFont typeface=""/>
              <a:buChar char="•"/>
              <a:tabLst/>
            </a:pPr>
            <a:r>
              <a:rPr lang="fr-FR" sz="3200" kern="0" dirty="0" smtClean="0">
                <a:latin typeface="Arial" charset="0"/>
              </a:rPr>
              <a:t>I</a:t>
            </a:r>
            <a:r>
              <a:rPr lang="en-US" sz="3200" kern="0" dirty="0" smtClean="0">
                <a:latin typeface="Arial" charset="0"/>
              </a:rPr>
              <a:t>t</a:t>
            </a:r>
            <a:r>
              <a:rPr lang="en-US" sz="3200" b="1" kern="0" dirty="0" smtClean="0">
                <a:latin typeface="Arial" charset="0"/>
              </a:rPr>
              <a:t>em</a:t>
            </a:r>
            <a:r>
              <a:rPr lang="en-US" sz="3200" kern="0" dirty="0" smtClean="0">
                <a:latin typeface="Arial" charset="0"/>
              </a:rPr>
              <a:t> </a:t>
            </a:r>
            <a:r>
              <a:rPr lang="en-US" sz="3200" kern="0" dirty="0" smtClean="0">
                <a:latin typeface="Arial" charset="0"/>
              </a:rPr>
              <a:t>one </a:t>
            </a:r>
            <a:r>
              <a:rPr lang="en-US" sz="3200" kern="0" dirty="0" err="1" smtClean="0">
                <a:latin typeface="Arial" charset="0"/>
              </a:rPr>
              <a:t>mid</a:t>
            </a:r>
            <a:r>
              <a:rPr lang="en-US" sz="3200" b="1" kern="0" dirty="0" err="1" smtClean="0">
                <a:latin typeface="Arial" charset="0"/>
              </a:rPr>
              <a:t>word</a:t>
            </a:r>
            <a:endParaRPr lang="en-US" sz="3200" b="1" kern="0" dirty="0" smtClean="0">
              <a:latin typeface="Arial" charset="0"/>
            </a:endParaRPr>
          </a:p>
          <a:p>
            <a:pPr marL="432000" indent="-324000">
              <a:buSzPct val="45000"/>
              <a:buFont typeface=""/>
              <a:buChar char="•"/>
              <a:tabLst/>
            </a:pPr>
            <a:r>
              <a:rPr lang="en-US" sz="3200" kern="0" dirty="0" smtClean="0">
                <a:latin typeface="Arial" charset="0"/>
              </a:rPr>
              <a:t>item two</a:t>
            </a:r>
          </a:p>
          <a:p>
            <a:pPr marL="432000" indent="-324000">
              <a:buSzPct val="45000"/>
              <a:buFont typeface=""/>
              <a:buChar char="•"/>
              <a:tabLst/>
            </a:pPr>
            <a:r>
              <a:rPr lang="en-US" sz="3200" kern="0" dirty="0" smtClean="0">
                <a:latin typeface="Arial" charset="0"/>
              </a:rPr>
              <a:t>item three</a:t>
            </a:r>
          </a:p>
          <a:p>
            <a:pPr marL="432000" indent="-324000">
              <a:buSzPct val="45000"/>
              <a:buFont typeface=""/>
              <a:buChar char="•"/>
              <a:tabLst/>
            </a:pPr>
            <a:r>
              <a:rPr lang="en-US" sz="3200" kern="0" dirty="0" smtClean="0">
                <a:latin typeface="Arial" charset="0"/>
              </a:rPr>
              <a:t>item four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MS P????"/>
        <a:font script="Hang" typeface="?? ??"/>
        <a:font script="Hans" typeface="??"/>
        <a:font script="Hant" typeface="????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MS P????"/>
        <a:font script="Hang" typeface="?? ??"/>
        <a:font script="Hans" typeface="??"/>
        <a:font script="Hant" typeface="????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14</Words>
  <Application>Microsoft Office PowerPoint</Application>
  <PresentationFormat>Personnalisé</PresentationFormat>
  <Paragraphs>7</Paragraphs>
  <Slides>2</Slides>
  <Notes>0</Notes>
  <HiddenSlides>0</HiddenSlides>
  <MMClips>0</MMClips>
  <ScaleCrop>false</ScaleCrop>
  <HeadingPairs>
    <vt:vector size="4" baseType="variant">
      <vt:variant>
        <vt:lpstr>Modèle de conception</vt:lpstr>
      </vt:variant>
      <vt:variant>
        <vt:i4>1</vt:i4>
      </vt:variant>
      <vt:variant>
        <vt:lpstr>Titres des diapositives</vt:lpstr>
      </vt:variant>
      <vt:variant>
        <vt:i4>2</vt:i4>
      </vt:variant>
    </vt:vector>
  </HeadingPairs>
  <TitlesOfParts>
    <vt:vector size="3" baseType="lpstr">
      <vt:lpstr>Office Theme</vt:lpstr>
      <vt:lpstr>My proud</vt:lpstr>
      <vt:lpstr>Chapter one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</dc:title>
  <dc:creator/>
  <cp:lastModifiedBy>Gilles Lenfant</cp:lastModifiedBy>
  <cp:revision>4</cp:revision>
  <dcterms:created xsi:type="dcterms:W3CDTF">2009-06-28T15:02:12Z</dcterms:created>
  <dcterms:modified xsi:type="dcterms:W3CDTF">2009-06-28T15:04:04Z</dcterms:modified>
</cp:coreProperties>
</file>