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92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2A71B-5A03-4006-A249-88022B89F593}" type="datetimeFigureOut">
              <a:rPr lang="en-GB" smtClean="0"/>
              <a:pPr/>
              <a:t>12/16/12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A744C6-313F-4EA9-AC01-045AFA194E53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Presentation Title Text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Subtitle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10489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Presentation Title Text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4</cp:revision>
  <dcterms:created xsi:type="dcterms:W3CDTF">2012-11-17T11:07:40Z</dcterms:created>
  <dcterms:modified xsi:type="dcterms:W3CDTF">2012-12-17T06:54:44Z</dcterms:modified>
  <cp:category/>
</cp:coreProperties>
</file>

<file path=docProps/thumbnail.jpeg>
</file>