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8" d="100"/>
          <a:sy n="168" d="100"/>
        </p:scale>
        <p:origin x="-14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s://github.com/scanny/python-ppt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96854" y="3244334"/>
            <a:ext cx="57502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Code is available at </a:t>
            </a:r>
            <a:r>
              <a:rPr lang="en-US" dirty="0" smtClean="0">
                <a:hlinkClick r:id="rId2"/>
              </a:rPr>
              <a:t>the python-pptx repository on GitHub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63221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11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2013-11-27T04:39:48Z</dcterms:modified>
  <cp:category/>
</cp:coreProperties>
</file>

<file path=docProps/thumbnail.jpeg>
</file>