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6" d="100"/>
          <a:sy n="166" d="100"/>
        </p:scale>
        <p:origin x="-148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1828800"/>
            <a:ext cx="2743200" cy="36576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autoshape positioned at:</a:t>
            </a:r>
          </a:p>
          <a:p>
            <a:pPr algn="ctr"/>
            <a:r>
              <a:rPr lang="en-US" dirty="0" smtClean="0"/>
              <a:t>x = 1”, y = 2”</a:t>
            </a:r>
          </a:p>
          <a:p>
            <a:pPr algn="ctr"/>
            <a:endParaRPr lang="en-US" dirty="0"/>
          </a:p>
          <a:p>
            <a:pPr algn="ctr"/>
            <a:r>
              <a:rPr lang="en-US" dirty="0" smtClean="0"/>
              <a:t>with dimensions:</a:t>
            </a:r>
          </a:p>
          <a:p>
            <a:pPr algn="ctr"/>
            <a:r>
              <a:rPr lang="en-US" dirty="0" smtClean="0"/>
              <a:t>cx = 3”, cy = 4”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46830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monty-truth.png"/>
          <p:cNvPicPr>
            <a:picLocks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14400" y="1828800"/>
            <a:ext cx="2743200" cy="3657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003176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25</Words>
  <Application>Microsoft Macintosh PowerPoint</Application>
  <PresentationFormat>On-screen Show (4:3)</PresentationFormat>
  <Paragraphs>5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2013-12-09T00:13:52Z</dcterms:modified>
  <cp:category/>
</cp:coreProperties>
</file>

<file path=docProps/thumbnail.jpeg>
</file>