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CB7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0414" autoAdjust="0"/>
    <p:restoredTop sz="98427" autoAdjust="0"/>
  </p:normalViewPr>
  <p:slideViewPr>
    <p:cSldViewPr snapToGrid="0" snapToObjects="1">
      <p:cViewPr varScale="1">
        <p:scale>
          <a:sx n="179" d="100"/>
          <a:sy n="179" d="100"/>
        </p:scale>
        <p:origin x="-14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5863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78903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42316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3075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06380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20572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3821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60799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80929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608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34549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F9C8FC-F9EA-5744-843B-4AB6B5A5B009}" type="datetimeFigureOut">
              <a:rPr lang="en-US" smtClean="0"/>
              <a:t>11/29/13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7523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457200" y="457200"/>
            <a:ext cx="1368245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autoshape with inherited fill</a:t>
            </a:r>
            <a:endParaRPr lang="en-US" sz="1200" dirty="0"/>
          </a:p>
        </p:txBody>
      </p:sp>
      <p:sp>
        <p:nvSpPr>
          <p:cNvPr id="6" name="Rounded Rectangle 5"/>
          <p:cNvSpPr/>
          <p:nvPr/>
        </p:nvSpPr>
        <p:spPr>
          <a:xfrm>
            <a:off x="2291174" y="457200"/>
            <a:ext cx="1368245" cy="914400"/>
          </a:xfrm>
          <a:prstGeom prst="roundRect">
            <a:avLst/>
          </a:prstGeom>
          <a:solidFill>
            <a:srgbClr val="2CB73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autoshape with solid RGB fill</a:t>
            </a:r>
            <a:endParaRPr lang="en-US" sz="1200" dirty="0"/>
          </a:p>
        </p:txBody>
      </p:sp>
      <p:sp>
        <p:nvSpPr>
          <p:cNvPr id="7" name="Rounded Rectangle 6"/>
          <p:cNvSpPr/>
          <p:nvPr/>
        </p:nvSpPr>
        <p:spPr>
          <a:xfrm>
            <a:off x="4114800" y="457200"/>
            <a:ext cx="1368245" cy="914400"/>
          </a:xfrm>
          <a:prstGeom prst="roundRect">
            <a:avLst/>
          </a:prstGeom>
          <a:blipFill rotWithShape="1">
            <a:blip r:embed="rId2">
              <a:alphaModFix amt="47000"/>
            </a:blip>
            <a:tile tx="0" ty="0" sx="100000" sy="100000" flip="none" algn="tl"/>
          </a:blip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blip fill</a:t>
            </a:r>
            <a:endParaRPr lang="en-US" sz="12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12832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3209</TotalTime>
  <Words>13</Words>
  <Application>Microsoft Macintosh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Cisco Systems,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 Canny</dc:creator>
  <cp:lastModifiedBy>Steve Canny</cp:lastModifiedBy>
  <cp:revision>6</cp:revision>
  <dcterms:created xsi:type="dcterms:W3CDTF">2013-11-30T05:38:00Z</dcterms:created>
  <dcterms:modified xsi:type="dcterms:W3CDTF">2013-12-02T11:07:55Z</dcterms:modified>
</cp:coreProperties>
</file>

<file path=docProps/thumbnail.jpeg>
</file>