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63" d="100"/>
          <a:sy n="163" d="100"/>
        </p:scale>
        <p:origin x="-15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printerSettings" Target="printerSettings/printerSettings1.bin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5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Sheet1!$A$2:$A$3</c:f>
              <c:strCache>
                <c:ptCount val="2"/>
                <c:pt idx="0">
                  <c:v>Category 1</c:v>
                </c:pt>
                <c:pt idx="1">
                  <c:v>Category 2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4.3</c:v>
                </c:pt>
                <c:pt idx="1">
                  <c:v>2.5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Sheet1!$A$2:$A$3</c:f>
              <c:strCache>
                <c:ptCount val="2"/>
                <c:pt idx="0">
                  <c:v>Category 1</c:v>
                </c:pt>
                <c:pt idx="1">
                  <c:v>Category 2</c:v>
                </c:pt>
              </c:strCache>
            </c:strRef>
          </c:cat>
          <c:val>
            <c:numRef>
              <c:f>Sheet1!$C$2:$C$3</c:f>
              <c:numCache>
                <c:formatCode>General</c:formatCode>
                <c:ptCount val="2"/>
                <c:pt idx="0">
                  <c:v>2.4</c:v>
                </c:pt>
                <c:pt idx="1">
                  <c:v>4.4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2020938776"/>
        <c:axId val="2144407544"/>
      </c:barChart>
      <c:catAx>
        <c:axId val="2020938776"/>
        <c:scaling>
          <c:orientation val="minMax"/>
        </c:scaling>
        <c:delete val="0"/>
        <c:axPos val="l"/>
        <c:majorTickMark val="out"/>
        <c:minorTickMark val="none"/>
        <c:tickLblPos val="nextTo"/>
        <c:crossAx val="2144407544"/>
        <c:crosses val="autoZero"/>
        <c:auto val="1"/>
        <c:lblAlgn val="ctr"/>
        <c:lblOffset val="100"/>
        <c:noMultiLvlLbl val="0"/>
      </c:catAx>
      <c:valAx>
        <c:axId val="2144407544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crossAx val="2020938776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bar"/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Sheet1!$A$2:$A$3</c:f>
              <c:strCache>
                <c:ptCount val="2"/>
                <c:pt idx="0">
                  <c:v>Category 1</c:v>
                </c:pt>
                <c:pt idx="1">
                  <c:v>Category 2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4.3</c:v>
                </c:pt>
                <c:pt idx="1">
                  <c:v>2.5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Sheet1!$A$2:$A$3</c:f>
              <c:strCache>
                <c:ptCount val="2"/>
                <c:pt idx="0">
                  <c:v>Category 1</c:v>
                </c:pt>
                <c:pt idx="1">
                  <c:v>Category 2</c:v>
                </c:pt>
              </c:strCache>
            </c:strRef>
          </c:cat>
          <c:val>
            <c:numRef>
              <c:f>Sheet1!$C$2:$C$3</c:f>
              <c:numCache>
                <c:formatCode>General</c:formatCode>
                <c:ptCount val="2"/>
                <c:pt idx="0">
                  <c:v>2.4</c:v>
                </c:pt>
                <c:pt idx="1">
                  <c:v>4.4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-2108843624"/>
        <c:axId val="-2109139384"/>
      </c:barChart>
      <c:catAx>
        <c:axId val="-2108843624"/>
        <c:scaling>
          <c:orientation val="minMax"/>
        </c:scaling>
        <c:delete val="0"/>
        <c:axPos val="l"/>
        <c:majorTickMark val="out"/>
        <c:minorTickMark val="none"/>
        <c:tickLblPos val="nextTo"/>
        <c:crossAx val="-2109139384"/>
        <c:crosses val="autoZero"/>
        <c:auto val="1"/>
        <c:lblAlgn val="ctr"/>
        <c:lblOffset val="100"/>
        <c:noMultiLvlLbl val="0"/>
      </c:catAx>
      <c:valAx>
        <c:axId val="-2109139384"/>
        <c:scaling>
          <c:orientation val="minMax"/>
        </c:scaling>
        <c:delete val="0"/>
        <c:axPos val="b"/>
        <c:majorGridlines/>
        <c:numFmt formatCode="0%" sourceLinked="1"/>
        <c:majorTickMark val="out"/>
        <c:minorTickMark val="none"/>
        <c:tickLblPos val="nextTo"/>
        <c:crossAx val="-2108843624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Sheet1!$A$2:$A$3</c:f>
              <c:strCache>
                <c:ptCount val="2"/>
                <c:pt idx="0">
                  <c:v>Category 1</c:v>
                </c:pt>
                <c:pt idx="1">
                  <c:v>Category 2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4.3</c:v>
                </c:pt>
                <c:pt idx="1">
                  <c:v>2.5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Sheet1!$A$2:$A$3</c:f>
              <c:strCache>
                <c:ptCount val="2"/>
                <c:pt idx="0">
                  <c:v>Category 1</c:v>
                </c:pt>
                <c:pt idx="1">
                  <c:v>Category 2</c:v>
                </c:pt>
              </c:strCache>
            </c:strRef>
          </c:cat>
          <c:val>
            <c:numRef>
              <c:f>Sheet1!$C$2:$C$3</c:f>
              <c:numCache>
                <c:formatCode>General</c:formatCode>
                <c:ptCount val="2"/>
                <c:pt idx="0">
                  <c:v>2.4</c:v>
                </c:pt>
                <c:pt idx="1">
                  <c:v>4.4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2020959064"/>
        <c:axId val="2020925768"/>
      </c:barChart>
      <c:catAx>
        <c:axId val="2020959064"/>
        <c:scaling>
          <c:orientation val="minMax"/>
        </c:scaling>
        <c:delete val="0"/>
        <c:axPos val="b"/>
        <c:majorTickMark val="out"/>
        <c:minorTickMark val="none"/>
        <c:tickLblPos val="nextTo"/>
        <c:crossAx val="2020925768"/>
        <c:crosses val="autoZero"/>
        <c:auto val="1"/>
        <c:lblAlgn val="ctr"/>
        <c:lblOffset val="100"/>
        <c:noMultiLvlLbl val="0"/>
      </c:catAx>
      <c:valAx>
        <c:axId val="202092576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2020959064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-2111329448"/>
        <c:axId val="-2111249336"/>
      </c:lineChart>
      <c:catAx>
        <c:axId val="-2111329448"/>
        <c:scaling>
          <c:orientation val="minMax"/>
        </c:scaling>
        <c:delete val="0"/>
        <c:axPos val="b"/>
        <c:majorTickMark val="out"/>
        <c:minorTickMark val="none"/>
        <c:tickLblPos val="nextTo"/>
        <c:crossAx val="-2111249336"/>
        <c:crosses val="autoZero"/>
        <c:auto val="1"/>
        <c:lblAlgn val="ctr"/>
        <c:lblOffset val="100"/>
        <c:noMultiLvlLbl val="0"/>
      </c:catAx>
      <c:valAx>
        <c:axId val="-211124933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1132944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8.2</c:v>
                </c:pt>
                <c:pt idx="1">
                  <c:v>3.2</c:v>
                </c:pt>
                <c:pt idx="2">
                  <c:v>1.4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096776198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2531227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560238009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14916241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1157028561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6965025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83715004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7722901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1002842978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1696638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1</Words>
  <Application>Microsoft Macintosh PowerPoint</Application>
  <PresentationFormat>On-screen Show (4:3)</PresentationFormat>
  <Paragraphs>1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10</cp:revision>
  <dcterms:created xsi:type="dcterms:W3CDTF">2012-11-17T11:07:40Z</dcterms:created>
  <dcterms:modified xsi:type="dcterms:W3CDTF">2014-08-24T21:05:14Z</dcterms:modified>
  <cp:category/>
</cp:coreProperties>
</file>

<file path=docProps/thumbnail.jpeg>
</file>