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09" d="100"/>
          <a:sy n="209" d="100"/>
        </p:scale>
        <p:origin x="-139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printerSettings" Target="printerSettings/printerSettings1.bin"/>
  <Relationship Id="rId4" Type="http://schemas.openxmlformats.org/officeDocument/2006/relationships/presProps" Target="presProps.xml"/>
  <Relationship Id="rId5" Type="http://schemas.openxmlformats.org/officeDocument/2006/relationships/viewProps" Target="viewProps.xml"/>
  <Relationship Id="rId6" Type="http://schemas.openxmlformats.org/officeDocument/2006/relationships/theme" Target="theme/theme1.xml"/>
  <Relationship Id="rId7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468312" y="1700212"/>
            <a:ext cx="8208143" cy="453709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0444" y="1686508"/>
            <a:ext cx="6923112" cy="34849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Text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0"/>
          </p:nvPr>
        </p:nvSpPr>
        <p:spPr>
          <a:xfrm>
            <a:off x="468312" y="1700212"/>
            <a:ext cx="8208143" cy="4537099"/>
          </a:xfrm>
          <a:prstGeom prst="chevron">
            <a:avLst/>
          </a:prstGeom>
        </p:spPr>
        <p:txBody>
          <a:bodyPr/>
          <a:lstStyle/>
          <a:p>
            <a:r>
              <a:rPr lang="en-US" dirty="0" smtClean="0"/>
              <a:t>Body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54578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 Text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2014-03-21T20:01:39Z</dcterms:modified>
  <cp:category/>
</cp:coreProperties>
</file>

<file path=docProps/thumbnail.jpeg>
</file>