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noFill/>
            <a:ln w="12700">
              <a:solidFill>
                <a:schemeClr val="tx1"/>
              </a:solidFill>
            </a:ln>
          </c:spPr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F6600"/>
            </a:solidFill>
            <a:ln w="25400">
              <a:solidFill>
                <a:srgbClr val="0000FF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spPr>
            <a:solidFill>
              <a:schemeClr val="accent1"/>
            </a:solidFill>
            <a:ln w="25400">
              <a:solidFill>
                <a:schemeClr val="accent6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1.0</c:v>
                </c:pt>
                <c:pt idx="1">
                  <c:v>2.0</c:v>
                </c:pt>
                <c:pt idx="2">
                  <c:v>3.0</c:v>
                </c:pt>
                <c:pt idx="3">
                  <c:v>4.0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92787480"/>
        <c:axId val="-2092782696"/>
      </c:barChart>
      <c:catAx>
        <c:axId val="-2092787480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2782696"/>
        <c:crosses val="autoZero"/>
        <c:auto val="1"/>
        <c:lblAlgn val="ctr"/>
        <c:lblOffset val="100"/>
        <c:noMultiLvlLbl val="0"/>
      </c:catAx>
      <c:valAx>
        <c:axId val="-209278269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278748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1.2</c:v>
                </c:pt>
                <c:pt idx="1">
                  <c:v>2.3</c:v>
                </c:pt>
                <c:pt idx="2">
                  <c:v>3.4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4.5</c:v>
                </c:pt>
                <c:pt idx="1">
                  <c:v>5.6</c:v>
                </c:pt>
                <c:pt idx="2">
                  <c:v>6.7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7.8</c:v>
                </c:pt>
                <c:pt idx="1">
                  <c:v>8.9</c:v>
                </c:pt>
                <c:pt idx="2" formatCode="0.0">
                  <c:v>9.0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92813784"/>
        <c:axId val="-2092177368"/>
      </c:barChart>
      <c:catAx>
        <c:axId val="-2092813784"/>
        <c:scaling>
          <c:orientation val="minMax"/>
        </c:scaling>
        <c:delete val="0"/>
        <c:axPos val="l"/>
        <c:majorTickMark val="out"/>
        <c:minorTickMark val="none"/>
        <c:tickLblPos val="nextTo"/>
        <c:crossAx val="-2092177368"/>
        <c:crosses val="autoZero"/>
        <c:auto val="1"/>
        <c:lblAlgn val="ctr"/>
        <c:lblOffset val="100"/>
        <c:noMultiLvlLbl val="0"/>
      </c:catAx>
      <c:valAx>
        <c:axId val="-209217736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09281378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51160451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547636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75046758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93796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11</cp:revision>
  <dcterms:created xsi:type="dcterms:W3CDTF">2012-11-17T11:07:40Z</dcterms:created>
  <dcterms:modified xsi:type="dcterms:W3CDTF">2014-08-16T07:19:55Z</dcterms:modified>
  <cp:category/>
</cp:coreProperties>
</file>

<file path=docProps/thumbnail.jpeg>
</file>