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1339552" y="692696"/>
            <a:ext cx="928192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shape</a:t>
            </a:r>
            <a:endParaRPr lang="en-US" dirty="0"/>
          </a:p>
        </p:txBody>
      </p:sp>
      <p:pic>
        <p:nvPicPr>
          <p:cNvPr id="3" name="Picture 2" descr="python-icon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11152" y="1835696"/>
            <a:ext cx="914400" cy="945232"/>
          </a:xfrm>
          <a:prstGeom prst="rect">
            <a:avLst/>
          </a:prstGeom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142343"/>
              </p:ext>
            </p:extLst>
          </p:nvPr>
        </p:nvGraphicFramePr>
        <p:xfrm>
          <a:off x="4082752" y="2978696"/>
          <a:ext cx="993304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6652"/>
                <a:gridCol w="496652"/>
              </a:tblGrid>
              <a:tr h="457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9" name="Group 8"/>
          <p:cNvGrpSpPr/>
          <p:nvPr/>
        </p:nvGrpSpPr>
        <p:grpSpPr>
          <a:xfrm>
            <a:off x="5454352" y="4121696"/>
            <a:ext cx="914400" cy="914400"/>
            <a:chOff x="5029200" y="4343400"/>
            <a:chExt cx="914400" cy="914400"/>
          </a:xfrm>
        </p:grpSpPr>
        <p:sp>
          <p:nvSpPr>
            <p:cNvPr id="5" name="Oval 4"/>
            <p:cNvSpPr/>
            <p:nvPr/>
          </p:nvSpPr>
          <p:spPr>
            <a:xfrm>
              <a:off x="50292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54864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50292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54864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1" name="Elbow Connector 10"/>
          <p:cNvCxnSpPr/>
          <p:nvPr/>
        </p:nvCxnSpPr>
        <p:spPr>
          <a:xfrm>
            <a:off x="6825952" y="5264696"/>
            <a:ext cx="986408" cy="82860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168234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 rot="600000">
            <a:off x="1339552" y="692696"/>
            <a:ext cx="928192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shape</a:t>
            </a:r>
            <a:endParaRPr lang="en-US" dirty="0"/>
          </a:p>
        </p:txBody>
      </p:sp>
      <p:pic>
        <p:nvPicPr>
          <p:cNvPr id="3" name="Picture 2" descr="python-icon.jpe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200000">
            <a:off x="2711152" y="1835696"/>
            <a:ext cx="914400" cy="945232"/>
          </a:xfrm>
          <a:prstGeom prst="rect">
            <a:avLst/>
          </a:prstGeom>
        </p:spPr>
      </p:pic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8995852"/>
              </p:ext>
            </p:extLst>
          </p:nvPr>
        </p:nvGraphicFramePr>
        <p:xfrm>
          <a:off x="4082752" y="2978696"/>
          <a:ext cx="993304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6652"/>
                <a:gridCol w="496652"/>
              </a:tblGrid>
              <a:tr h="45720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572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9" name="Group 8"/>
          <p:cNvGrpSpPr/>
          <p:nvPr/>
        </p:nvGrpSpPr>
        <p:grpSpPr>
          <a:xfrm rot="2400000">
            <a:off x="5454352" y="4121696"/>
            <a:ext cx="914400" cy="914400"/>
            <a:chOff x="5029200" y="4343400"/>
            <a:chExt cx="914400" cy="914400"/>
          </a:xfrm>
        </p:grpSpPr>
        <p:sp>
          <p:nvSpPr>
            <p:cNvPr id="5" name="Oval 4"/>
            <p:cNvSpPr/>
            <p:nvPr/>
          </p:nvSpPr>
          <p:spPr>
            <a:xfrm>
              <a:off x="50292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/>
            <p:cNvSpPr/>
            <p:nvPr/>
          </p:nvSpPr>
          <p:spPr>
            <a:xfrm>
              <a:off x="5486400" y="43434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/>
            <p:cNvSpPr/>
            <p:nvPr/>
          </p:nvSpPr>
          <p:spPr>
            <a:xfrm>
              <a:off x="50292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/>
            <p:cNvSpPr/>
            <p:nvPr/>
          </p:nvSpPr>
          <p:spPr>
            <a:xfrm>
              <a:off x="5486400" y="4800600"/>
              <a:ext cx="457200" cy="457200"/>
            </a:xfrm>
            <a:prstGeom prst="ellipse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1" name="Elbow Connector 10"/>
          <p:cNvCxnSpPr/>
          <p:nvPr/>
        </p:nvCxnSpPr>
        <p:spPr>
          <a:xfrm rot="3000000">
            <a:off x="6825952" y="5264696"/>
            <a:ext cx="986408" cy="828600"/>
          </a:xfrm>
          <a:prstGeom prst="bentConnector3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705126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2</Words>
  <Application>Microsoft Macintosh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2014-09-21T09:20:27Z</dcterms:modified>
  <cp:category/>
</cp:coreProperties>
</file>

<file path=docProps/thumbnail.jpeg>
</file>