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'1.0' encoding='UTF-8' standalone='yes'?>
<Relationships xmlns="http://schemas.openxmlformats.org/package/2006/relationships">
  <Relationship Id="rId3" Type="http://schemas.openxmlformats.org/package/2006/relationships/metadata/core-properties" Target="docProps/core.xml"/>
  <Relationship Id="rId4" Type="http://schemas.openxmlformats.org/officeDocument/2006/relationships/extended-properties" Target="docProps/app.xml"/>
  <Relationship Id="rId1" Type="http://schemas.openxmlformats.org/officeDocument/2006/relationships/officeDocument" Target="ppt/presentation.xml"/>
  <Relationship Id="rId2" Type="http://schemas.openxmlformats.org/package/2006/relationships/metadata/thumbnail" Target="docProps/thumbnail.jpeg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9695" autoAdjust="0"/>
  </p:normalViewPr>
  <p:slideViewPr>
    <p:cSldViewPr>
      <p:cViewPr varScale="1">
        <p:scale>
          <a:sx n="172" d="100"/>
          <a:sy n="172" d="100"/>
        </p:scale>
        <p:origin x="-1296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'1.0' encoding='UTF-8' standalone='yes'?>
<Relationships xmlns="http://schemas.openxmlformats.org/package/2006/relationships">
  <Relationship Id="rId3" Type="http://schemas.openxmlformats.org/officeDocument/2006/relationships/slide" Target="slides/slide2.xml"/>
  <Relationship Id="rId4" Type="http://schemas.openxmlformats.org/officeDocument/2006/relationships/slide" Target="slides/slide3.xml"/>
  <Relationship Id="rId5" Type="http://schemas.openxmlformats.org/officeDocument/2006/relationships/printerSettings" Target="printerSettings/printerSettings1.bin"/>
  <Relationship Id="rId6" Type="http://schemas.openxmlformats.org/officeDocument/2006/relationships/presProps" Target="presProps.xml"/>
  <Relationship Id="rId7" Type="http://schemas.openxmlformats.org/officeDocument/2006/relationships/viewProps" Target="viewProps.xml"/>
  <Relationship Id="rId8" Type="http://schemas.openxmlformats.org/officeDocument/2006/relationships/theme" Target="theme/theme1.xml"/>
  <Relationship Id="rId9" Type="http://schemas.openxmlformats.org/officeDocument/2006/relationships/tableStyles" Target="tableStyles.xml"/>
  <Relationship Id="rId1" Type="http://schemas.openxmlformats.org/officeDocument/2006/relationships/slideMaster" Target="slideMasters/slideMaster1.xml"/>
  <Relationship Id="rId2" Type="http://schemas.openxmlformats.org/officeDocument/2006/relationships/slide" Target="slides/slide1.xml"/>
</Relationships>

</file>

<file path=ppt/charts/_rels/chart1.xml.rels><?xml version='1.0' encoding='UTF-8' standalone='yes'?>
<Relationships xmlns="http://schemas.openxmlformats.org/package/2006/relationships">
  <Relationship Id="rId1" Type="http://schemas.openxmlformats.org/officeDocument/2006/relationships/package" Target="../embeddings/Microsoft_Excel_Sheet1.xlsx"/>
</Relationships>

</file>

<file path=ppt/charts/_rels/chart2.xml.rels><?xml version='1.0' encoding='UTF-8' standalone='yes'?>
<Relationships xmlns="http://schemas.openxmlformats.org/package/2006/relationships">
  <Relationship Id="rId1" Type="http://schemas.openxmlformats.org/officeDocument/2006/relationships/package" Target="../embeddings/Microsoft_Excel_Sheet2.xlsx"/>
</Relationships>

</file>

<file path=ppt/charts/_rels/chart3.xml.rels><?xml version='1.0' encoding='UTF-8' standalone='yes'?>
<Relationships xmlns="http://schemas.openxmlformats.org/package/2006/relationships">
  <Relationship Id="rId1" Type="http://schemas.openxmlformats.org/officeDocument/2006/relationships/package" Target="../embeddings/Microsoft_Excel_Sheet3.xlsx"/>
</Relationships>
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axId val="2020355544"/>
        <c:axId val="2109826856"/>
      </c:barChart>
      <c:catAx>
        <c:axId val="2020355544"/>
        <c:scaling>
          <c:orientation val="minMax"/>
        </c:scaling>
        <c:delete val="0"/>
        <c:axPos val="b"/>
        <c:majorTickMark val="out"/>
        <c:minorTickMark val="none"/>
        <c:tickLblPos val="nextTo"/>
        <c:crossAx val="2109826856"/>
        <c:crosses val="autoZero"/>
        <c:auto val="1"/>
        <c:lblAlgn val="ctr"/>
        <c:lblOffset val="100"/>
        <c:noMultiLvlLbl val="0"/>
      </c:catAx>
      <c:valAx>
        <c:axId val="210982685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2020355544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gapWidth val="300"/>
        <c:overlap val="42"/>
        <c:axId val="2070039208"/>
        <c:axId val="2070042184"/>
      </c:barChart>
      <c:catAx>
        <c:axId val="2070039208"/>
        <c:scaling>
          <c:orientation val="minMax"/>
        </c:scaling>
        <c:delete val="0"/>
        <c:axPos val="b"/>
        <c:majorTickMark val="out"/>
        <c:minorTickMark val="none"/>
        <c:tickLblPos val="nextTo"/>
        <c:crossAx val="2070042184"/>
        <c:crosses val="autoZero"/>
        <c:auto val="1"/>
        <c:lblAlgn val="ctr"/>
        <c:lblOffset val="100"/>
        <c:noMultiLvlLbl val="0"/>
      </c:catAx>
      <c:valAx>
        <c:axId val="207004218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207003920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Foo</c:v>
                </c:pt>
                <c:pt idx="1">
                  <c:v>Bar</c:v>
                </c:pt>
                <c:pt idx="2">
                  <c:v>Baz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1.2</c:v>
                </c:pt>
                <c:pt idx="1">
                  <c:v>2.3</c:v>
                </c:pt>
                <c:pt idx="2">
                  <c:v>3.4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Foo</c:v>
                </c:pt>
                <c:pt idx="1">
                  <c:v>Bar</c:v>
                </c:pt>
                <c:pt idx="2">
                  <c:v>Baz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4.5</c:v>
                </c:pt>
                <c:pt idx="1">
                  <c:v>5.6</c:v>
                </c:pt>
                <c:pt idx="2">
                  <c:v>6.7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dLbls>
            <c:numFmt formatCode="#,##0.0" sourceLinked="0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Sheet1!$A$2:$A$4</c:f>
              <c:strCache>
                <c:ptCount val="3"/>
                <c:pt idx="0">
                  <c:v>Foo</c:v>
                </c:pt>
                <c:pt idx="1">
                  <c:v>Bar</c:v>
                </c:pt>
                <c:pt idx="2">
                  <c:v>Baz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7.8</c:v>
                </c:pt>
                <c:pt idx="1">
                  <c:v>8.9</c:v>
                </c:pt>
                <c:pt idx="2">
                  <c:v>9.0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overlap val="-42"/>
        <c:axId val="2137932840"/>
        <c:axId val="2137810696"/>
      </c:barChart>
      <c:catAx>
        <c:axId val="2137932840"/>
        <c:scaling>
          <c:orientation val="minMax"/>
        </c:scaling>
        <c:delete val="0"/>
        <c:axPos val="l"/>
        <c:majorTickMark val="out"/>
        <c:minorTickMark val="none"/>
        <c:tickLblPos val="nextTo"/>
        <c:crossAx val="2137810696"/>
        <c:crosses val="autoZero"/>
        <c:auto val="1"/>
        <c:lblAlgn val="ctr"/>
        <c:lblOffset val="100"/>
        <c:noMultiLvlLbl val="0"/>
      </c:catAx>
      <c:valAx>
        <c:axId val="2137810696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crossAx val="2137932840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theme" Target="../theme/theme1.xml"/>
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chart" Target="../charts/chart1.xml"/>
</Relationships>

</file>

<file path=ppt/slides/_rels/slide2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chart" Target="../charts/chart2.xml"/>
</Relationships>

</file>

<file path=ppt/slides/_rels/slide3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chart" Target="../charts/chart3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192297064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1447743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375090931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5854292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420605178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17233161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0</Words>
  <Application>Microsoft Macintosh PowerPoint</Application>
  <PresentationFormat>On-screen Show (4:3)</PresentationFormat>
  <Paragraphs>0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9</cp:revision>
  <dcterms:created xsi:type="dcterms:W3CDTF">2012-11-17T11:07:40Z</dcterms:created>
  <dcterms:modified xsi:type="dcterms:W3CDTF">2014-08-16T04:45:13Z</dcterms:modified>
  <cp:category/>
</cp:coreProperties>
</file>

<file path=docProps/thumbnail.jpeg>
</file>