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bin" ContentType="application/vnd.openxmlformats-officedocument.presentationml.printerSettings"/>
  <Default Extension="rels" ContentType="application/vnd.openxmlformats-package.relationships+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'1.0' encoding='UTF-8' standalone='yes'?>
<Relationships xmlns="http://schemas.openxmlformats.org/package/2006/relationships">
  <Relationship Id="rId3" Type="http://schemas.openxmlformats.org/package/2006/relationships/metadata/core-properties" Target="docProps/core.xml"/>
  <Relationship Id="rId4" Type="http://schemas.openxmlformats.org/officeDocument/2006/relationships/extended-properties" Target="docProps/app.xml"/>
  <Relationship Id="rId1" Type="http://schemas.openxmlformats.org/officeDocument/2006/relationships/officeDocument" Target="ppt/presentation.xml"/>
  <Relationship Id="rId2" Type="http://schemas.openxmlformats.org/package/2006/relationships/metadata/thumbnail" Target="docProps/thumbnail.jpeg"/>
</Relationships>
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  <p:sldId id="259" r:id="rId5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157" d="100"/>
          <a:sy n="157" d="100"/>
        </p:scale>
        <p:origin x="-1656" y="-104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'1.0' encoding='UTF-8' standalone='yes'?>
<Relationships xmlns="http://schemas.openxmlformats.org/package/2006/relationships">
  <Relationship Id="rId3" Type="http://schemas.openxmlformats.org/officeDocument/2006/relationships/slide" Target="slides/slide2.xml"/>
  <Relationship Id="rId4" Type="http://schemas.openxmlformats.org/officeDocument/2006/relationships/slide" Target="slides/slide3.xml"/>
  <Relationship Id="rId5" Type="http://schemas.openxmlformats.org/officeDocument/2006/relationships/slide" Target="slides/slide4.xml"/>
  <Relationship Id="rId6" Type="http://schemas.openxmlformats.org/officeDocument/2006/relationships/printerSettings" Target="printerSettings/printerSettings1.bin"/>
  <Relationship Id="rId7" Type="http://schemas.openxmlformats.org/officeDocument/2006/relationships/presProps" Target="presProps.xml"/>
  <Relationship Id="rId8" Type="http://schemas.openxmlformats.org/officeDocument/2006/relationships/viewProps" Target="viewProps.xml"/>
  <Relationship Id="rId9" Type="http://schemas.openxmlformats.org/officeDocument/2006/relationships/theme" Target="theme/theme1.xml"/>
  <Relationship Id="rId10" Type="http://schemas.openxmlformats.org/officeDocument/2006/relationships/tableStyles" Target="tableStyles.xml"/>
  <Relationship Id="rId1" Type="http://schemas.openxmlformats.org/officeDocument/2006/relationships/slideMaster" Target="slideMasters/slideMaster1.xml"/>
  <Relationship Id="rId2" Type="http://schemas.openxmlformats.org/officeDocument/2006/relationships/slide" Target="slides/slide1.xml"/>
</Relationships>

</file>

<file path=ppt/slideLayouts/_rels/slideLayout1.xml.rels><?xml version='1.0' encoding='UTF-8' standalone='yes'?>
<Relationships xmlns="http://schemas.openxmlformats.org/package/2006/relationships">
  <Relationship Id="rId1" Type="http://schemas.openxmlformats.org/officeDocument/2006/relationships/slideMaster" Target="../slideMasters/slideMaster1.xml"/>
</Relationships>
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Layout>
</file>

<file path=ppt/slideMasters/_rels/slideMaster1.xml.rels><?xml version='1.0' encoding='UTF-8' standalone='yes'?>
<Relationships xmlns="http://schemas.openxmlformats.org/package/2006/relationships">
  <Relationship Id="rId1" Type="http://schemas.openxmlformats.org/officeDocument/2006/relationships/slideLayout" Target="../slideLayouts/slideLayout1.xml"/>
  <Relationship Id="rId2" Type="http://schemas.openxmlformats.org/officeDocument/2006/relationships/theme" Target="../theme/theme1.xml"/>
</Relationships>
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 bg1="lt1" tx1="dk1" bg2="lt2" tx2="dk2" accent1="accent1" accent2="accent2" accent3="accent3" accent4="accent4" accent5="accent5" accent6="accent6" hlink="hlink" folHlink="folHlink"/>
  <p:sldLayoutIdLst>
    <p:sldLayoutId id="2147483655" r:id="rId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'1.0' encoding='UTF-8' standalone='yes'?>
<Relationships xmlns="http://schemas.openxmlformats.org/package/2006/relationships">
  <Relationship Id="rId1" Type="http://schemas.openxmlformats.org/officeDocument/2006/relationships/slideLayout" Target="../slideLayouts/slideLayout1.xml"/>
</Relationships>

</file>

<file path=ppt/slides/_rels/slide2.xml.rels><?xml version='1.0' encoding='UTF-8' standalone='yes'?>
<Relationships xmlns="http://schemas.openxmlformats.org/package/2006/relationships">
  <Relationship Id="rId1" Type="http://schemas.openxmlformats.org/officeDocument/2006/relationships/slideLayout" Target="../slideLayouts/slideLayout1.xml"/>
</Relationships>

</file>

<file path=ppt/slides/_rels/slide3.xml.rels><?xml version='1.0' encoding='UTF-8' standalone='yes'?>
<Relationships xmlns="http://schemas.openxmlformats.org/package/2006/relationships">
  <Relationship Id="rId1" Type="http://schemas.openxmlformats.org/officeDocument/2006/relationships/slideLayout" Target="../slideLayouts/slideLayout1.xml"/>
</Relationships>

</file>

<file path=ppt/slides/_rels/slide4.xml.rels><?xml version='1.0' encoding='UTF-8' standalone='yes'?>
<Relationships xmlns="http://schemas.openxmlformats.org/package/2006/relationships">
  <Relationship Id="rId1" Type="http://schemas.openxmlformats.org/officeDocument/2006/relationships/slideLayout" Target="../slideLayouts/slideLayout1.xml"/>
</Relationships>
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2718725" y="3244334"/>
            <a:ext cx="3743395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i="1" dirty="0" smtClean="0"/>
              <a:t>Italic = True</a:t>
            </a:r>
            <a:r>
              <a:rPr lang="en-US" i="0" dirty="0" smtClean="0"/>
              <a:t> Italic = False</a:t>
            </a:r>
            <a:r>
              <a:rPr lang="en-US" dirty="0" smtClean="0"/>
              <a:t> Italic = None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107450189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914400" y="914400"/>
            <a:ext cx="1803762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A default textbox</a:t>
            </a:r>
            <a:endParaRPr lang="en-US" dirty="0"/>
          </a:p>
        </p:txBody>
      </p:sp>
      <p:sp>
        <p:nvSpPr>
          <p:cNvPr id="3" name="TextBox 2"/>
          <p:cNvSpPr txBox="1"/>
          <p:nvPr/>
        </p:nvSpPr>
        <p:spPr>
          <a:xfrm>
            <a:off x="914400" y="1828800"/>
            <a:ext cx="2177887" cy="73866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4200" dirty="0" smtClean="0"/>
              <a:t>42pt text</a:t>
            </a:r>
            <a:endParaRPr lang="en-US" sz="4200" dirty="0"/>
          </a:p>
        </p:txBody>
      </p:sp>
    </p:spTree>
    <p:extLst>
      <p:ext uri="{BB962C8B-B14F-4D97-AF65-F5344CB8AC3E}">
        <p14:creationId xmlns:p14="http://schemas.microsoft.com/office/powerpoint/2010/main" val="1504645203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4121302" y="1437501"/>
            <a:ext cx="91886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b="1" dirty="0" smtClean="0"/>
              <a:t>Bold on</a:t>
            </a:r>
            <a:endParaRPr lang="en-US" b="1" dirty="0"/>
          </a:p>
        </p:txBody>
      </p:sp>
      <p:sp>
        <p:nvSpPr>
          <p:cNvPr id="3" name="TextBox 2"/>
          <p:cNvSpPr txBox="1"/>
          <p:nvPr/>
        </p:nvSpPr>
        <p:spPr>
          <a:xfrm>
            <a:off x="4114183" y="3244334"/>
            <a:ext cx="915635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b="0" dirty="0" smtClean="0"/>
              <a:t>Bold off</a:t>
            </a:r>
            <a:endParaRPr lang="en-US" dirty="0"/>
          </a:p>
        </p:txBody>
      </p:sp>
      <p:sp>
        <p:nvSpPr>
          <p:cNvPr id="4" name="TextBox 3"/>
          <p:cNvSpPr txBox="1"/>
          <p:nvPr/>
        </p:nvSpPr>
        <p:spPr>
          <a:xfrm>
            <a:off x="3582712" y="5051167"/>
            <a:ext cx="1978577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Bold None (inherit)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772528789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3662850" y="2690336"/>
            <a:ext cx="1818301" cy="1477328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u="sng" dirty="0" smtClean="0"/>
              <a:t>Underline on</a:t>
            </a:r>
            <a:br>
              <a:rPr lang="en-US" u="sng" dirty="0" smtClean="0"/>
            </a:br>
            <a:r>
              <a:rPr lang="en-US" u="none" dirty="0" smtClean="0"/>
              <a:t>Underline off</a:t>
            </a:r>
            <a:br>
              <a:rPr lang="en-US" dirty="0" smtClean="0"/>
            </a:br>
            <a:r>
              <a:rPr lang="en-US" dirty="0" smtClean="0"/>
              <a:t>Underline inherit</a:t>
            </a:r>
            <a:br>
              <a:rPr lang="en-US" dirty="0" smtClean="0"/>
            </a:br>
            <a:r>
              <a:rPr lang="en-US" u="dbl" dirty="0" smtClean="0"/>
              <a:t>Underline double</a:t>
            </a:r>
            <a:br>
              <a:rPr lang="en-US" u="dbl" dirty="0" smtClean="0"/>
            </a:br>
            <a:r>
              <a:rPr lang="en-US" u="wavy" dirty="0" smtClean="0"/>
              <a:t>Underline wavy</a:t>
            </a:r>
            <a:endParaRPr lang="en-US" u="wavy" dirty="0"/>
          </a:p>
        </p:txBody>
      </p:sp>
    </p:spTree>
    <p:extLst>
      <p:ext uri="{BB962C8B-B14F-4D97-AF65-F5344CB8AC3E}">
        <p14:creationId xmlns:p14="http://schemas.microsoft.com/office/powerpoint/2010/main" val="532203995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32</TotalTime>
  <Words>25</Words>
  <Application>Microsoft Macintosh PowerPoint</Application>
  <PresentationFormat>On-screen Show (4:3)</PresentationFormat>
  <Paragraphs>7</Paragraphs>
  <Slides>4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4</vt:i4>
      </vt:variant>
    </vt:vector>
  </HeadingPairs>
  <TitlesOfParts>
    <vt:vector size="5" baseType="lpstr">
      <vt:lpstr>Office Theme</vt:lpstr>
      <vt:lpstr>PowerPoint Presentation</vt:lpstr>
      <vt:lpstr>PowerPoint Presentation</vt:lpstr>
      <vt:lpstr>PowerPoint Presentation</vt:lpstr>
      <vt:lpstr>PowerPoint Presentation</vt:lpstr>
    </vt:vector>
  </TitlesOfParts>
  <Manager/>
  <Company>neopraxis.org</Company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Presentation</dc:title>
  <dc:subject/>
  <dc:creator>python-pptx</dc:creator>
  <cp:keywords/>
  <dc:description/>
  <cp:lastModifiedBy>Steve Canny</cp:lastModifiedBy>
  <cp:revision>14</cp:revision>
  <dcterms:created xsi:type="dcterms:W3CDTF">2012-11-17T11:07:40Z</dcterms:created>
  <dcterms:modified xsi:type="dcterms:W3CDTF">2014-09-22T06:19:28Z</dcterms:modified>
  <cp:category/>
</cp:coreProperties>
</file>

<file path=docProps/thumbnail.jpeg>
</file>