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63" d="100"/>
          <a:sy n="163" d="100"/>
        </p:scale>
        <p:origin x="-158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2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038271288"/>
        <c:axId val="-2037797832"/>
      </c:barChart>
      <c:catAx>
        <c:axId val="-2038271288"/>
        <c:scaling>
          <c:orientation val="minMax"/>
        </c:scaling>
        <c:delete val="0"/>
        <c:axPos val="b"/>
        <c:majorTickMark val="out"/>
        <c:minorTickMark val="none"/>
        <c:tickLblPos val="nextTo"/>
        <c:crossAx val="-2037797832"/>
        <c:crosses val="autoZero"/>
        <c:auto val="1"/>
        <c:lblAlgn val="ctr"/>
        <c:lblOffset val="100"/>
        <c:noMultiLvlLbl val="0"/>
      </c:catAx>
      <c:valAx>
        <c:axId val="-203779783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3827128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dLblPos val="inBase"/>
          <c:showLegendKey val="0"/>
          <c:showVal val="1"/>
          <c:showCatName val="0"/>
          <c:showSerName val="0"/>
          <c:showPercent val="0"/>
          <c:showBubbleSize val="0"/>
        </c:dLbls>
        <c:gapWidth val="150"/>
        <c:axId val="-2068875880"/>
        <c:axId val="-2069014360"/>
      </c:barChart>
      <c:catAx>
        <c:axId val="-2068875880"/>
        <c:scaling>
          <c:orientation val="minMax"/>
        </c:scaling>
        <c:delete val="0"/>
        <c:axPos val="b"/>
        <c:majorTickMark val="out"/>
        <c:minorTickMark val="none"/>
        <c:tickLblPos val="nextTo"/>
        <c:crossAx val="-2069014360"/>
        <c:crosses val="autoZero"/>
        <c:auto val="1"/>
        <c:lblAlgn val="ctr"/>
        <c:lblOffset val="100"/>
        <c:noMultiLvlLbl val="0"/>
      </c:catAx>
      <c:valAx>
        <c:axId val="-206901436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68875880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385590149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2952729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562437733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2812960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0</Words>
  <Application>Microsoft Macintosh PowerPoint</Application>
  <PresentationFormat>On-screen Show (4:3)</PresentationFormat>
  <Paragraphs>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7</cp:revision>
  <dcterms:created xsi:type="dcterms:W3CDTF">2012-11-17T11:07:40Z</dcterms:created>
  <dcterms:modified xsi:type="dcterms:W3CDTF">2014-09-02T05:22:12Z</dcterms:modified>
  <cp:category/>
</cp:coreProperties>
</file>

<file path=docProps/thumbnail.jpeg>
</file>